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  <p:sldId id="271" r:id="rId7"/>
    <p:sldId id="261" r:id="rId8"/>
    <p:sldId id="262" r:id="rId9"/>
    <p:sldId id="264" r:id="rId10"/>
    <p:sldId id="269" r:id="rId11"/>
    <p:sldId id="266" r:id="rId12"/>
    <p:sldId id="270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F14D-C343-42AA-8069-3D4D866EAC7F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64D5-E97E-4DB6-A69E-81500F80E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Открытый рок  русского языка в 10 классе по теме: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«Основные нормы употребления местоимений. Подготовка к ЕГЭ»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(с использованием </a:t>
            </a:r>
            <a:r>
              <a:rPr lang="ru-RU" b="1" dirty="0" err="1" smtClean="0">
                <a:solidFill>
                  <a:srgbClr val="7030A0"/>
                </a:solidFill>
              </a:rPr>
              <a:t>коммуникативно-деятельностного</a:t>
            </a:r>
            <a:r>
              <a:rPr lang="ru-RU" b="1" dirty="0" smtClean="0">
                <a:solidFill>
                  <a:srgbClr val="7030A0"/>
                </a:solidFill>
              </a:rPr>
              <a:t> подхода).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Учитель –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Адилханова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Т.Х.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Предупреждение грамматических ошибок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1.После предлогов у местоимений 3л. появляется Н (у него, к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нему-ждать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его, послать ему)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2.Формы Р.п. личного мест. 3 л. ЕГО, ЕЁ, ИХ могут употребляться для обозначения принадлежности  (Услышали его. Услышали его песню)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3.Указательные мест. (ОБ ЭТОМ – О ТОМ, ОБ ЭТОЙ - О ТОЙ)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над речевыми и грамматическими ошибками (при наличии времени)- задание 7,8 - ЕГЭ.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(Устно объяснить характер ошибки)</a:t>
            </a:r>
            <a:endParaRPr lang="ru-RU" sz="4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В.Г.Распутин—самый известнейший сибирский писатель. </a:t>
            </a:r>
            <a:endParaRPr lang="ru-RU" sz="4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Все, кто уехали из деревни, очень скучали по родным местам</a:t>
            </a:r>
            <a:r>
              <a:rPr lang="ru-RU" sz="4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5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ихней</a:t>
            </a: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голове не укладывалось, как они будут жить без самовара</a:t>
            </a:r>
            <a:r>
              <a:rPr lang="ru-RU" sz="4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Крестьянство боролось против затопления острова, они защищали свою землю и могилы родителей</a:t>
            </a:r>
            <a:r>
              <a:rPr lang="ru-RU" sz="4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Клавка грозилась </a:t>
            </a:r>
            <a:r>
              <a:rPr lang="ru-RU" sz="45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матёринцам</a:t>
            </a: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что я подожгу всю деревню и страдать из-за вас не собираюсь.</a:t>
            </a:r>
            <a:endParaRPr lang="ru-RU" sz="4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        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Упр. 235,  зад.1-6, стр.219-220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Менандр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«Язык, который умудрён знаниями, не будет запинаться».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INFO\Downloads\0009-009-blagodarju-za-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8763029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282" y="1928802"/>
            <a:ext cx="235745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сосредотОчение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бухгалтерОв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тУфля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кУхонный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43174" y="1857364"/>
            <a:ext cx="1714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кранЫ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вОвремя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жалюзИ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донЕльзя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0" y="1857364"/>
            <a:ext cx="1714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цепОчка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дОсуг</a:t>
            </a: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килОметр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придАное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715140" y="1857364"/>
            <a:ext cx="21431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кухОнный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довЕрху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ненадОлго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нОгтя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Иксы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Орфоэпическая разминка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282" y="2143116"/>
            <a:ext cx="24288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сосредотОчение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бухгалтерОв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тУфля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кУхонный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86050" y="2143116"/>
            <a:ext cx="1714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кранЫ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вОвремя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жалюзИ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донЕльзя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429124" y="2143116"/>
            <a:ext cx="1714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цепОчка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дОсуг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начАв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килОметр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придАное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572264" y="2143116"/>
            <a:ext cx="21431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кухОнный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довЕрху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ненадОлго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нОгтя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Иксы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928926" y="214290"/>
            <a:ext cx="3571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Запишем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Прочтите  эти предложение и самостоятельно определите тему нашего урока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часть речи может изменяться до неузнаваемости и может не изменяться вовсе,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всё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маске. всегда скрывает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своё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истинное лицо, но, несмотря на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такую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обманчивость, даже коварство,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не можем обойтись без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неё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ни дня. Мы часто не узнаём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 лицо, но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ней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узнаём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571480"/>
            <a:ext cx="785818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15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«Местоимения, как запасные игроки на футбольном поле или дублёры в театре, выходят на арену, когда освобождают место знаменательные слова».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215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А.Реформатский.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"Местоименные слова в языках независимо от 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появления - слова вторичные, слова-заместители. 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 бумажная валюта, функционирующая ради удобства, благодаря наличию золотого фонда. Золотым фондом для местоимения являются знаменательные слова, без наличия 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существование местоимений "обесценено", как и стоимость бумажных денег без обеспечивающего 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 золота«</a:t>
            </a:r>
          </a:p>
          <a:p>
            <a:pPr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15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Карточка №1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143536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1.</a:t>
            </a:r>
            <a:r>
              <a:rPr lang="ru-RU" b="1" i="1" dirty="0" smtClean="0"/>
              <a:t>Наташа знала, ей надо уйти, но она не могла этого сделать: что-то сжимало! ей горло, и она неучтиво, прямо, открытыми глазами смотрела на князя Андрея.</a:t>
            </a:r>
            <a:endParaRPr lang="ru-RU" dirty="0" smtClean="0"/>
          </a:p>
          <a:p>
            <a:r>
              <a:rPr lang="ru-RU" b="1" i="1" dirty="0" smtClean="0"/>
              <a:t>2. Однако вот какой-то волшебный лес с переливающимися черными тенями и блестками алмазов и с какой-то анфиладой мраморных ступеней, и какие-то серебряные крыши волшебных зданий, и пронзительный визг каких-то зверей.</a:t>
            </a:r>
            <a:endParaRPr lang="ru-RU" dirty="0" smtClean="0"/>
          </a:p>
          <a:p>
            <a:r>
              <a:rPr lang="ru-RU" b="1" i="1" dirty="0" smtClean="0"/>
              <a:t>3. Пока она ехала в карете, сидя рядом с отцом, и задумчиво глядела на мелькавшие в мерзлом окне огни фонарей, она чувствовала себя еще влюбленнее и грустнее. </a:t>
            </a:r>
            <a:endParaRPr lang="ru-RU" dirty="0" smtClean="0"/>
          </a:p>
          <a:p>
            <a:r>
              <a:rPr lang="ru-RU" b="1" i="1" dirty="0" smtClean="0"/>
              <a:t>4.Следующий после театра день </a:t>
            </a:r>
            <a:r>
              <a:rPr lang="ru-RU" b="1" i="1" dirty="0" err="1" smtClean="0"/>
              <a:t>Ростовы</a:t>
            </a:r>
            <a:r>
              <a:rPr lang="ru-RU" b="1" i="1" dirty="0" smtClean="0"/>
              <a:t> никуда не ездили, и никто не приезжал к ним. Марья Дмитриевна о чем-то скрывая от Наташи, переговаривалась с ее отцом. </a:t>
            </a:r>
            <a:endParaRPr lang="ru-RU" dirty="0" smtClean="0"/>
          </a:p>
          <a:p>
            <a:r>
              <a:rPr lang="ru-RU" b="1" i="1" dirty="0" smtClean="0"/>
              <a:t>5. Подожди, Соня, ты все поймешь. Увидишь, какой он человек. Ты не думай дурное ни про меня, ни про него.</a:t>
            </a:r>
            <a:endParaRPr lang="ru-RU" dirty="0" smtClean="0"/>
          </a:p>
          <a:p>
            <a:r>
              <a:rPr lang="ru-RU" b="1" i="1" dirty="0" smtClean="0"/>
              <a:t> 6. Что с тобой, мой ангел?</a:t>
            </a:r>
            <a:endParaRPr lang="ru-RU" dirty="0" smtClean="0"/>
          </a:p>
          <a:p>
            <a:r>
              <a:rPr lang="ru-RU" b="1" i="1" dirty="0" smtClean="0"/>
              <a:t>7.  Что ж, это сам, что ли, царь </a:t>
            </a:r>
            <a:r>
              <a:rPr lang="ru-RU" b="1" i="1" dirty="0" err="1" smtClean="0"/>
              <a:t>ихний</a:t>
            </a:r>
            <a:r>
              <a:rPr lang="ru-RU" b="1" i="1" dirty="0" smtClean="0"/>
              <a:t>? — слышались тихие голоса.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9" y="1600200"/>
          <a:ext cx="764386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00"/>
                <a:gridCol w="3070733"/>
                <a:gridCol w="3849832"/>
              </a:tblGrid>
              <a:tr h="370840">
                <a:tc>
                  <a:txBody>
                    <a:bodyPr/>
                    <a:lstStyle/>
                    <a:p>
                      <a:pPr indent="215900" algn="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Разряды местоимений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Местоимения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Личные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ей, она, он, к ним, ты, меня, про него,тобой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Возвратное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себя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Притяжательные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ее, мой, 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Указательные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этого, это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Определительные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все, каждому, сам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Вопросительные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что (в составе вопросительных предложений)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Относительные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какой (связывают части сложного предложения)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Отрицательные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никуда, никто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Неопределенные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что-то, какой-то, какие-то, каких-то, о чем-то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Карточка №2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2357454"/>
                <a:gridCol w="3829048"/>
              </a:tblGrid>
              <a:tr h="1032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(кое)кто, что(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нибудь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(кое)(у)(кого)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(ни)кто, (ни)чей, (ни)какой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(не)кого, (не)чего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1376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(ни)(для)(кого), (не)(с)(кем)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2357454"/>
                <a:gridCol w="3829048"/>
              </a:tblGrid>
              <a:tr h="1032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(кое)кто, что(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нибудь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Кое-кто, что-нибудь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 неопределенных местоимениях приставка кое- и суффиксы –то, -либо, -нибудь пишутся через дефис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(кое)(у)(кого)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Кое у кого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Если после приставки следует предлог, то она пишется раздельно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(ни)кто, (ни)чей, (ни)какой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Никто, ничей,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никакой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 отриц.местоимениях в безударном положении пишется ни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(не)кого, (не)чего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Некого, нечего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 отриц.местоимениях под ударением пишется не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6001"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(ни)(для)(кого), (не)(с)(кем)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Ни для кого, не с кем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Если при отрицательных местоимениях в косвенных падежах есть предлоги, то не и ни пишутся раздельно.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716</Words>
  <Application>Microsoft Office PowerPoint</Application>
  <PresentationFormat>Экран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Открытый рок  русского языка в 10 классе по теме: </vt:lpstr>
      <vt:lpstr>Орфоэпическая разминка</vt:lpstr>
      <vt:lpstr>Слайд 3</vt:lpstr>
      <vt:lpstr>Запишем  Прочтите  эти предложение и самостоятельно определите тему нашего урока.  </vt:lpstr>
      <vt:lpstr>Слайд 5</vt:lpstr>
      <vt:lpstr>Карточка №1</vt:lpstr>
      <vt:lpstr>Проверка</vt:lpstr>
      <vt:lpstr>Карточка №2</vt:lpstr>
      <vt:lpstr>Проверка</vt:lpstr>
      <vt:lpstr>Предупреждение грамматических ошибок </vt:lpstr>
      <vt:lpstr>Работа над речевыми и грамматическими ошибками (при наличии времени)- задание 7,8 - ЕГЭ. </vt:lpstr>
      <vt:lpstr>Домашнее задание  </vt:lpstr>
      <vt:lpstr>Менандр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Агрономия, дремота, иконопись, обеспечение, отрочество, танцовщица, туфля, ходатайство,</dc:title>
  <dc:creator>INFO</dc:creator>
  <cp:lastModifiedBy>INFO</cp:lastModifiedBy>
  <cp:revision>49</cp:revision>
  <dcterms:created xsi:type="dcterms:W3CDTF">2024-12-15T20:36:32Z</dcterms:created>
  <dcterms:modified xsi:type="dcterms:W3CDTF">2024-12-20T14:02:22Z</dcterms:modified>
</cp:coreProperties>
</file>